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6146" r:id="rId2"/>
  </p:sldMasterIdLst>
  <p:notesMasterIdLst>
    <p:notesMasterId r:id="rId11"/>
  </p:notesMasterIdLst>
  <p:sldIdLst>
    <p:sldId id="4627" r:id="rId3"/>
    <p:sldId id="4628" r:id="rId4"/>
    <p:sldId id="4629" r:id="rId5"/>
    <p:sldId id="4630" r:id="rId6"/>
    <p:sldId id="4631" r:id="rId7"/>
    <p:sldId id="4632" r:id="rId8"/>
    <p:sldId id="4633" r:id="rId9"/>
    <p:sldId id="463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80" autoAdjust="0"/>
    <p:restoredTop sz="86427" autoAdjust="0"/>
  </p:normalViewPr>
  <p:slideViewPr>
    <p:cSldViewPr>
      <p:cViewPr varScale="1">
        <p:scale>
          <a:sx n="66" d="100"/>
          <a:sy n="66" d="100"/>
        </p:scale>
        <p:origin x="78" y="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648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660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744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7112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919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570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7633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893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21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1_Blank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22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2019/10/15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2019/10/15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9671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6147" r:id="rId1"/>
    <p:sldLayoutId id="214748614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93"/>
          <p:cNvSpPr txBox="1">
            <a:spLocks noGrp="1"/>
          </p:cNvSpPr>
          <p:nvPr>
            <p:ph type="body" idx="4294967295"/>
          </p:nvPr>
        </p:nvSpPr>
        <p:spPr>
          <a:xfrm>
            <a:off x="0" y="974725"/>
            <a:ext cx="9144000" cy="588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主啊，我屬祢，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祢也深知我，祢曾說過祢愛我；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今求主賜恩，加增我信心，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我願以信與主親。</a:t>
            </a:r>
            <a:endParaRPr/>
          </a:p>
          <a:p>
            <a:pPr marL="342900" marR="0" lvl="0" indent="-88900" algn="l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endParaRPr sz="40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6" name="Google Shape;526;p93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 dirty="0" err="1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</a:t>
            </a:r>
            <a:r>
              <a:rPr lang="en-US" sz="4000" b="1" kern="0" dirty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/ </a:t>
            </a:r>
            <a:r>
              <a:rPr lang="en-US" sz="4000" b="1" kern="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Am Thine, O Lord</a:t>
            </a:r>
            <a:endParaRPr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27" name="Google Shape;527;p93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93"/>
          <p:cNvSpPr txBox="1"/>
          <p:nvPr/>
        </p:nvSpPr>
        <p:spPr>
          <a:xfrm>
            <a:off x="76200" y="4038600"/>
            <a:ext cx="89154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am Thine, O Lord, I have heard Thy voice,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And it told Thy love to me;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 long to rise in the arms of faith,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And be closer drawn to Thee.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877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94"/>
          <p:cNvSpPr txBox="1">
            <a:spLocks noGrp="1"/>
          </p:cNvSpPr>
          <p:nvPr>
            <p:ph type="body" idx="4294967295"/>
          </p:nvPr>
        </p:nvSpPr>
        <p:spPr>
          <a:xfrm>
            <a:off x="0" y="1143000"/>
            <a:ext cx="9144000" cy="585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願主吸我，日近十架前，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以信心靠主身邊；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願主吸我引我，靠近主身邊，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容我洗於寶血泉</a:t>
            </a:r>
            <a:r>
              <a:rPr lang="en-US" sz="4000" b="1" i="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  <p:sp>
        <p:nvSpPr>
          <p:cNvPr id="534" name="Google Shape;534;p94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35" name="Google Shape;535;p94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94"/>
          <p:cNvSpPr txBox="1"/>
          <p:nvPr/>
        </p:nvSpPr>
        <p:spPr>
          <a:xfrm>
            <a:off x="0" y="4191000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To the cross where Thou hast died;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To Thy precious, bleeding side.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021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95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42" name="Google Shape;542;p95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95"/>
          <p:cNvSpPr txBox="1"/>
          <p:nvPr/>
        </p:nvSpPr>
        <p:spPr>
          <a:xfrm>
            <a:off x="228600" y="1143000"/>
            <a:ext cx="8763000" cy="255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今歸主為聖，終身歸主用，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求賜能力作聖工；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以信心仰望，以口舌宣講，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心口一致常讚揚。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44" name="Google Shape;544;p95"/>
          <p:cNvSpPr txBox="1"/>
          <p:nvPr/>
        </p:nvSpPr>
        <p:spPr>
          <a:xfrm>
            <a:off x="38100" y="3814762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Consecrate me now to Thy service,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By the pow’r of grace divine;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 my soul look up with a steadfast hope,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And my will be lost in Thine.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401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96"/>
          <p:cNvSpPr txBox="1">
            <a:spLocks noGrp="1"/>
          </p:cNvSpPr>
          <p:nvPr>
            <p:ph type="body" idx="4294967295"/>
          </p:nvPr>
        </p:nvSpPr>
        <p:spPr>
          <a:xfrm>
            <a:off x="0" y="1000125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願主吸我，日近十架前，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以信心靠主身邊；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願主吸我引我，靠近主身邊，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容我洗於寶血泉</a:t>
            </a:r>
            <a:r>
              <a:rPr lang="en-US" sz="4000" b="1" i="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  <p:sp>
        <p:nvSpPr>
          <p:cNvPr id="550" name="Google Shape;550;p96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1" name="Google Shape;551;p96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96"/>
          <p:cNvSpPr txBox="1"/>
          <p:nvPr/>
        </p:nvSpPr>
        <p:spPr>
          <a:xfrm>
            <a:off x="0" y="4038600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To the cross where Thou hast died;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To Thy precious, bleeding side.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76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97"/>
          <p:cNvSpPr txBox="1">
            <a:spLocks noGrp="1"/>
          </p:cNvSpPr>
          <p:nvPr>
            <p:ph type="body" idx="4294967295"/>
          </p:nvPr>
        </p:nvSpPr>
        <p:spPr>
          <a:xfrm>
            <a:off x="0" y="1000125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跪禱於神前，與主面對面，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如同朋友之暢談；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心裡有平安，得祝福無限，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喜樂陶陶如湧泉。</a:t>
            </a:r>
            <a:endParaRPr/>
          </a:p>
        </p:txBody>
      </p:sp>
      <p:sp>
        <p:nvSpPr>
          <p:cNvPr id="558" name="Google Shape;558;p97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9" name="Google Shape;559;p97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97"/>
          <p:cNvSpPr txBox="1"/>
          <p:nvPr/>
        </p:nvSpPr>
        <p:spPr>
          <a:xfrm>
            <a:off x="-152400" y="3863975"/>
            <a:ext cx="9448800" cy="2862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the pure delight of a single hour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That before Thy throne I spend,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I kneel in prayer, and with Thee, 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 God,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I commune as friend with friend!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515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98"/>
          <p:cNvSpPr txBox="1">
            <a:spLocks noGrp="1"/>
          </p:cNvSpPr>
          <p:nvPr>
            <p:ph type="body" idx="4294967295"/>
          </p:nvPr>
        </p:nvSpPr>
        <p:spPr>
          <a:xfrm>
            <a:off x="0" y="1000125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願主吸我，日近十架前，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以信心靠主身邊；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願主吸我引我，靠近主身邊，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容我洗於寶血泉</a:t>
            </a:r>
            <a:r>
              <a:rPr lang="en-US" sz="4000" b="1" i="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  <p:sp>
        <p:nvSpPr>
          <p:cNvPr id="566" name="Google Shape;566;p98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67" name="Google Shape;567;p98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98"/>
          <p:cNvSpPr txBox="1"/>
          <p:nvPr/>
        </p:nvSpPr>
        <p:spPr>
          <a:xfrm>
            <a:off x="0" y="4114800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To the cross where Thou hast died;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To Thy precious, bleeding side.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0097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99"/>
          <p:cNvSpPr txBox="1">
            <a:spLocks noGrp="1"/>
          </p:cNvSpPr>
          <p:nvPr>
            <p:ph type="body" idx="4294967295"/>
          </p:nvPr>
        </p:nvSpPr>
        <p:spPr>
          <a:xfrm>
            <a:off x="0" y="1000125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何等深厚愛，何等廣慈懷，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皆藉主恩顯出來；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何等快樂哉，有聖靈同在，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儆醒預備等主來。</a:t>
            </a:r>
            <a:endParaRPr/>
          </a:p>
        </p:txBody>
      </p:sp>
      <p:sp>
        <p:nvSpPr>
          <p:cNvPr id="574" name="Google Shape;574;p99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5" name="Google Shape;575;p99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99"/>
          <p:cNvSpPr txBox="1"/>
          <p:nvPr/>
        </p:nvSpPr>
        <p:spPr>
          <a:xfrm>
            <a:off x="20637" y="4038600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depths of love that I yet may know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Ere Thee face to face I see;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heights of joy that I yet may reach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Ere I rest in peace with Thee.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79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00"/>
          <p:cNvSpPr txBox="1">
            <a:spLocks noGrp="1"/>
          </p:cNvSpPr>
          <p:nvPr>
            <p:ph type="body" idx="4294967295"/>
          </p:nvPr>
        </p:nvSpPr>
        <p:spPr>
          <a:xfrm>
            <a:off x="0" y="1000125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願主吸我，日近十架前，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以信心靠主身邊；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願主吸我引我，靠近主身邊，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KaiTi"/>
              <a:buNone/>
            </a:pPr>
            <a:r>
              <a:rPr lang="en-US" sz="4000" b="1" i="0" u="none">
                <a:solidFill>
                  <a:schemeClr val="lt1"/>
                </a:solidFill>
                <a:latin typeface="KaiTi"/>
                <a:ea typeface="KaiTi"/>
                <a:cs typeface="KaiTi"/>
                <a:sym typeface="KaiTi"/>
              </a:rPr>
              <a:t>容我洗於寶血泉</a:t>
            </a:r>
            <a:r>
              <a:rPr lang="en-US" sz="4000" b="1" i="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  <p:sp>
        <p:nvSpPr>
          <p:cNvPr id="582" name="Google Shape;582;p100"/>
          <p:cNvSpPr txBox="1"/>
          <p:nvPr/>
        </p:nvSpPr>
        <p:spPr>
          <a:xfrm>
            <a:off x="0" y="1889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KaiTi"/>
              <a:buNone/>
            </a:pPr>
            <a:r>
              <a:rPr lang="en-US" sz="4000" b="1" kern="0">
                <a:solidFill>
                  <a:srgbClr val="FFFFFF"/>
                </a:solidFill>
                <a:latin typeface="KaiTi"/>
                <a:ea typeface="KaiTi"/>
                <a:cs typeface="KaiTi"/>
                <a:sym typeface="KaiTi"/>
              </a:rPr>
              <a:t>主啊！我屬祢/ </a:t>
            </a:r>
            <a:r>
              <a:rPr lang="en-US" sz="40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Am Thine, O Lord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83" name="Google Shape;583;p100"/>
          <p:cNvSpPr txBox="1"/>
          <p:nvPr/>
        </p:nvSpPr>
        <p:spPr>
          <a:xfrm>
            <a:off x="0" y="8572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28A6D"/>
              </a:gs>
            </a:gsLst>
            <a:lin ang="0" scaled="0"/>
          </a:gra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100"/>
          <p:cNvSpPr txBox="1"/>
          <p:nvPr/>
        </p:nvSpPr>
        <p:spPr>
          <a:xfrm>
            <a:off x="0" y="4114800"/>
            <a:ext cx="91440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To the cross where Thou hast died;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me nearer, nearer, nearer, blessed Lord,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</a:pPr>
            <a:r>
              <a:rPr lang="en-US" sz="3600" b="1" ker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To Thy precious, bleeding side.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649920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Gp_church_01">
  <a:themeElements>
    <a:clrScheme name="TGp_church_01 2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478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KaiTi</vt:lpstr>
      <vt:lpstr>新細明體</vt:lpstr>
      <vt:lpstr>Arial</vt:lpstr>
      <vt:lpstr>BiauKai</vt:lpstr>
      <vt:lpstr>Calibri</vt:lpstr>
      <vt:lpstr>Times New Roman</vt:lpstr>
      <vt:lpstr>自訂設計</vt:lpstr>
      <vt:lpstr>7_TGp_church_01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251</cp:revision>
  <dcterms:created xsi:type="dcterms:W3CDTF">2012-02-03T13:37:34Z</dcterms:created>
  <dcterms:modified xsi:type="dcterms:W3CDTF">2019-10-16T01:51:36Z</dcterms:modified>
</cp:coreProperties>
</file>